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2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42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40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7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30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3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9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15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4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608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026A6-C6A1-934C-90D7-8EC74D7D10E5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F0212-185F-9C4D-AACB-285B4D56A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16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/>
          <a:ea typeface="+mj-ea"/>
          <a:cs typeface="Cambria Math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 Math"/>
          <a:ea typeface="+mn-ea"/>
          <a:cs typeface="Cambria Math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 Math"/>
          <a:ea typeface="+mn-ea"/>
          <a:cs typeface="Cambria Math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 Math"/>
          <a:ea typeface="+mn-ea"/>
          <a:cs typeface="Cambria Math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15E Assignment problems and bipartite graphs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80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Bipartite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bipartite graph is one where the nodes can be separated into two types of node—supply and demand.</a:t>
            </a:r>
          </a:p>
          <a:p>
            <a:r>
              <a:rPr lang="en-US" dirty="0" smtClean="0"/>
              <a:t>Example, Ex 15E, Q. 1,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170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Allocation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Allocation problems involve directing the flow from the supply to the demand. Each supply node is directed to exactly one demand node. </a:t>
            </a:r>
          </a:p>
          <a:p>
            <a:r>
              <a:rPr lang="en-US" dirty="0" smtClean="0"/>
              <a:t>An optimal allocation is one that generally </a:t>
            </a:r>
            <a:r>
              <a:rPr lang="en-US" dirty="0" err="1" smtClean="0"/>
              <a:t>minimises</a:t>
            </a:r>
            <a:r>
              <a:rPr lang="en-US" dirty="0" smtClean="0"/>
              <a:t> the cost (or time) for the flow, although sometimes we look to </a:t>
            </a:r>
            <a:r>
              <a:rPr lang="en-US" dirty="0" err="1" smtClean="0"/>
              <a:t>maximise</a:t>
            </a:r>
            <a:r>
              <a:rPr lang="en-US" dirty="0" smtClean="0"/>
              <a:t> a score.</a:t>
            </a:r>
          </a:p>
          <a:p>
            <a:r>
              <a:rPr lang="en-US" dirty="0" smtClean="0"/>
              <a:t>An allocation matrix has the source nodes as rows and the demand nodes as columns. It is generally a square matrix.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62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solve allocation problems: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Perform row reduction. (Example, Ex 15E, Q.7, 8)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Perform column reduction. (Example, Ex 15E, Q. 12a)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Perform the Hungarian algorithm. (Example, Ex 15E, Q.12b)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056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do: Ex 15E, Q. 2, 5</a:t>
            </a:r>
            <a:r>
              <a:rPr lang="en-US" smtClean="0"/>
              <a:t>, 11, 12cd, 14, 15, 16, 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607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188</Words>
  <Application>Microsoft Macintosh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15E Assignment problems and bipartite graphs</vt:lpstr>
      <vt:lpstr>Bipartite graphs</vt:lpstr>
      <vt:lpstr>Allocation problem</vt:lpstr>
      <vt:lpstr>PowerPoint Presentation</vt:lpstr>
      <vt:lpstr>PowerPoint Presentation</vt:lpstr>
    </vt:vector>
  </TitlesOfParts>
  <Company>Gladstone Park Secondary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15E Assignment problems and bipartite graphs</dc:title>
  <dc:creator>Rohan Nicholls</dc:creator>
  <cp:lastModifiedBy>Rohan Nicholls</cp:lastModifiedBy>
  <cp:revision>2</cp:revision>
  <dcterms:created xsi:type="dcterms:W3CDTF">2011-09-03T07:28:28Z</dcterms:created>
  <dcterms:modified xsi:type="dcterms:W3CDTF">2011-09-03T07:42:54Z</dcterms:modified>
</cp:coreProperties>
</file>